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57" r:id="rId3"/>
    <p:sldId id="258" r:id="rId4"/>
    <p:sldId id="268" r:id="rId5"/>
    <p:sldId id="266" r:id="rId6"/>
    <p:sldId id="263" r:id="rId7"/>
    <p:sldId id="261" r:id="rId8"/>
    <p:sldId id="262" r:id="rId9"/>
    <p:sldId id="259" r:id="rId10"/>
    <p:sldId id="264" r:id="rId11"/>
    <p:sldId id="265" r:id="rId12"/>
    <p:sldId id="269" r:id="rId13"/>
    <p:sldId id="270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8"/>
    <p:restoredTop sz="94665"/>
  </p:normalViewPr>
  <p:slideViewPr>
    <p:cSldViewPr snapToGrid="0">
      <p:cViewPr varScale="1">
        <p:scale>
          <a:sx n="135" d="100"/>
          <a:sy n="135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BBD3-B880-D64E-A9C3-97A20A0E2B6D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DDE22-BFD0-6048-9793-A76B316D19C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773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DDE22-BFD0-6048-9793-A76B316D19CE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903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F836-5157-0875-9334-D469930EA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0F6FB-7C00-A303-BE98-FE21308FF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9FD64-1B49-55A1-FFB2-5E39896D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58C7-6551-F56A-6E71-43034D44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DD1E-C6CB-A66A-CAC2-99DF7193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831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2816-F848-56A6-AF78-3261FDB6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CB864-638A-27F4-E19C-C91FCE813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B670-C80E-A1B9-AF09-1AF97D71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89C9-55B6-8544-79CA-CFD4CF6A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44B34-DE98-1661-451D-42832AE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89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DB3FA-3F38-AD99-E824-D3EE14056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DC57-A03F-824B-9CE2-5BEAB55D6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6892-BE2E-4FFC-5C0B-0F9A44A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86D94-1FCF-5DC8-E0AD-0C765482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A344-B64E-2214-D260-5DB94013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404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F3CE-50A3-C9AA-E331-7A37563E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805A-D734-5CE6-A87E-AD9E0A4C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3D87-610E-738C-AEC7-9958494F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6251-8142-B02C-1B6B-5B832201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FEDC8-0C07-F991-3B14-A835246A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38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DA2C-8F5A-150F-38AE-9CE37419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3B4D-E16A-0E72-D169-760872D4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88B97-C1C3-D666-0DEE-2445B25B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2DE0-7D13-F654-1D9A-54DD081C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308C-0B8A-2DBB-0D9E-E0D6EF07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090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7DA-4699-E1D3-E2E7-F6EDECBE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85E1-3CF5-74BA-7834-78CB3F074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40491-B268-EF06-BC76-02F3B5B5A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4B67-0B15-3DCF-3EB1-2F15AB78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501D3-E2A5-0F04-1D67-85D578D3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4F8A0-B65D-906B-5B86-ACD30976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409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A235-037A-44EA-AA7F-A533BFDB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5BFA-61AF-A284-9D36-6A7BAFD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018AE-52C8-EBF0-3E4B-D7C8CA125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4BCE3-0F54-1A54-7B75-A682D2682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4DC5E-0D53-6A3F-AC93-0467ACD30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A3BB9-72E3-CBBE-2AD9-54B7AA22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0EF97-E303-BE52-EFC5-8F4D214B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99D1B-7D21-CDD7-293D-FD2F51FE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91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4F19-9BBA-7278-AF0F-6C756418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584D7-9DB3-02BD-5FD6-1E7FF807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B067E-EF8D-E163-589D-A1D006A3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9152-229E-5CAE-EE64-2B92ACAD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559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C7CFE-5823-9252-C860-9107E6F3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51EF9-3D3C-9D19-E30E-A4FD600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10630-810E-99FF-1515-8D0FAF66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69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E5AB-CA2A-9F0A-E9BA-B4A6F6A9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6590-F9C3-FE5E-F6ED-5A22F48FA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C523-F261-400D-DAB8-992E46DEA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43FEA-BFCA-72B7-6277-6C4151A7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A6920-1C26-1641-7754-0C638DA0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5006-7330-9722-D736-7A0DDE90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52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0BAC-982D-550A-AAFB-D1439DDF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1CC27-2379-CDCB-AAB6-3551F5D44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3211B-CF16-5114-2DC4-CF9BDF1A1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8D31D-E4F0-6556-57D9-7DD8A88A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E868A-3F53-A8BC-5B80-795372CE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116A5-5E67-E1E6-6830-D3149E6F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21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3C6D3-F960-FEF2-F8F7-D1EED249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F973-888D-B804-71EE-5D21D6BC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2CD7B-81FA-289B-DEAC-C46E19F46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C75BF-7C4F-894E-98D1-768B425CF51B}" type="datetimeFigureOut">
              <a:rPr lang="en-NL" smtClean="0"/>
              <a:t>19/01/2023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06AA-3CEA-32B3-0D0F-5E530BF66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D09BC-0AA2-E395-7175-4B9834C3B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B13AE-88CC-9A4B-B2DA-82A6792A1E3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702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CFB50-6808-7C38-3FE8-7B82EB63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875" y="643466"/>
            <a:ext cx="4958249" cy="5571067"/>
          </a:xfrm>
          <a:prstGeom prst="rect">
            <a:avLst/>
          </a:prstGeom>
        </p:spPr>
      </p:pic>
      <p:pic>
        <p:nvPicPr>
          <p:cNvPr id="5124" name="Picture 4" descr="TensorFlow SVG Vector Logos - Vector Logo Zone">
            <a:extLst>
              <a:ext uri="{FF2B5EF4-FFF2-40B4-BE49-F238E27FC236}">
                <a16:creationId xmlns:a16="http://schemas.microsoft.com/office/drawing/2014/main" id="{3CC8C8A4-5C81-DCB5-8F8B-A09CD0FE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124" y="914398"/>
            <a:ext cx="3546050" cy="177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gnative Services | Microsoft Azure Mono">
            <a:extLst>
              <a:ext uri="{FF2B5EF4-FFF2-40B4-BE49-F238E27FC236}">
                <a16:creationId xmlns:a16="http://schemas.microsoft.com/office/drawing/2014/main" id="{066F3552-C6BC-5CAE-2527-05F94A93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501" y="2922345"/>
            <a:ext cx="1665529" cy="9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zure Bot Service — Microsoft Bot Framework, Channels, and Cognitive  Services - Digital Solutions, IT Services &amp; Consulting - Payoda">
            <a:extLst>
              <a:ext uri="{FF2B5EF4-FFF2-40B4-BE49-F238E27FC236}">
                <a16:creationId xmlns:a16="http://schemas.microsoft.com/office/drawing/2014/main" id="{86B379AA-355F-9EF3-E450-63554103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127" y="4436268"/>
            <a:ext cx="2372275" cy="16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6CEC256-BD5B-9101-C6D2-901B47ED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3" y="2508911"/>
            <a:ext cx="2936449" cy="18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kaal Illustraties en vectorbeelden - iStock">
            <a:extLst>
              <a:ext uri="{FF2B5EF4-FFF2-40B4-BE49-F238E27FC236}">
                <a16:creationId xmlns:a16="http://schemas.microsoft.com/office/drawing/2014/main" id="{247728D5-1B2F-8C1C-31A9-2E30EAB2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37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4E01-A940-3663-FBC1-A879945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Spelregels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7808-2A36-A90C-3035-5B2E6D70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Drie deurbellen, drie teams</a:t>
            </a:r>
          </a:p>
          <a:p>
            <a:r>
              <a:rPr lang="en-NL" dirty="0"/>
              <a:t>Jullie mogen zelf de teams maken</a:t>
            </a:r>
          </a:p>
          <a:p>
            <a:r>
              <a:rPr lang="en-NL" dirty="0"/>
              <a:t>Drie testronden met meerdere testcases</a:t>
            </a:r>
          </a:p>
          <a:p>
            <a:r>
              <a:rPr lang="en-NL" dirty="0"/>
              <a:t>Iedere testcase die de deurbel goed oplost = 1 punt</a:t>
            </a:r>
          </a:p>
          <a:p>
            <a:r>
              <a:rPr lang="en-NL" dirty="0"/>
              <a:t>Bonuspunten:</a:t>
            </a:r>
          </a:p>
          <a:p>
            <a:pPr lvl="1"/>
            <a:r>
              <a:rPr lang="en-NL" dirty="0"/>
              <a:t>1 bonuspunt als jouw deurbel doorheeft dat Conny je in de maling neemt</a:t>
            </a:r>
          </a:p>
          <a:p>
            <a:pPr lvl="1"/>
            <a:r>
              <a:rPr lang="en-NL" dirty="0"/>
              <a:t>2 bonuspunten als jullie oplossing geen gebruik maakt van de Ring-API van Albert</a:t>
            </a:r>
          </a:p>
          <a:p>
            <a:pPr lvl="1"/>
            <a:r>
              <a:rPr lang="en-NL" dirty="0"/>
              <a:t>2 bonuspunten als jullie oplossing volledig cloud-native draait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88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20A7-802C-ED45-3C9A-F0BFD028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Choose wisely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0F34-5114-6FAC-F010-7D0FCA0D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We geven jullie (met opzet) veel te veel werk</a:t>
            </a:r>
          </a:p>
          <a:p>
            <a:r>
              <a:rPr lang="en-NL" dirty="0"/>
              <a:t>Dus werk in iteraties</a:t>
            </a:r>
          </a:p>
          <a:p>
            <a:r>
              <a:rPr lang="en-NL" dirty="0"/>
              <a:t>En kies je strategie!!</a:t>
            </a:r>
          </a:p>
          <a:p>
            <a:pPr lvl="1"/>
            <a:r>
              <a:rPr lang="en-NL" dirty="0"/>
              <a:t>Splitsen jullie het team? </a:t>
            </a:r>
          </a:p>
          <a:p>
            <a:pPr lvl="2"/>
            <a:r>
              <a:rPr lang="en-NL" dirty="0"/>
              <a:t>De helft focust op spraak en de andere helft op beeld?</a:t>
            </a:r>
          </a:p>
          <a:p>
            <a:pPr lvl="2"/>
            <a:r>
              <a:rPr lang="en-NL" dirty="0"/>
              <a:t>2 man focust op de Ring API, 2 man op beeld, 2 man op spraak?</a:t>
            </a:r>
          </a:p>
          <a:p>
            <a:pPr lvl="2"/>
            <a:r>
              <a:rPr lang="en-NL" dirty="0"/>
              <a:t>Of stort je je met z’n allen op hetzelfde probleem?</a:t>
            </a:r>
          </a:p>
          <a:p>
            <a:pPr lvl="2"/>
            <a:r>
              <a:rPr lang="en-NL" dirty="0"/>
              <a:t>Jullie kiezen…</a:t>
            </a:r>
          </a:p>
          <a:p>
            <a:pPr lvl="1"/>
            <a:r>
              <a:rPr lang="en-NL" dirty="0"/>
              <a:t>Kijk hoe je kunt afpellen. Bouw je gelijk een oplossing met chatbot? Of zet je eerst spraak naar tekst om?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633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3792-5A56-DD52-E7F8-E183D4A5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i="1" u="sng" dirty="0"/>
              <a:t>Vergeet het doel van vandaag niet!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8E4C2-D44C-7A15-03BA-BD3634B61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b="1" i="1" u="sng" dirty="0"/>
              <a:t>Have fun!!!</a:t>
            </a:r>
          </a:p>
          <a:p>
            <a:r>
              <a:rPr lang="en-NL" dirty="0"/>
              <a:t>Leer (iemand) iets nieuws… Hoe klein het ook is!</a:t>
            </a:r>
          </a:p>
        </p:txBody>
      </p:sp>
    </p:spTree>
    <p:extLst>
      <p:ext uri="{BB962C8B-B14F-4D97-AF65-F5344CB8AC3E}">
        <p14:creationId xmlns:p14="http://schemas.microsoft.com/office/powerpoint/2010/main" val="305182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5EFAD-DFF4-2C5D-93A1-244168BEF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42FA8-D43C-54B7-6697-306289A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9" y="531341"/>
            <a:ext cx="12042968" cy="58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EF2E-DF5D-8715-C252-8D082D0E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Programma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02C4-E0AF-3120-926A-8011928A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Het probleem verkennen</a:t>
            </a:r>
          </a:p>
          <a:p>
            <a:r>
              <a:rPr lang="en-NL" dirty="0"/>
              <a:t>30 minuten klooien met de deurbel</a:t>
            </a:r>
          </a:p>
          <a:p>
            <a:r>
              <a:rPr lang="en-NL" dirty="0"/>
              <a:t>Volle bak aan de gang met machine learning</a:t>
            </a:r>
          </a:p>
          <a:p>
            <a:r>
              <a:rPr lang="en-NL" dirty="0"/>
              <a:t>Lunchen</a:t>
            </a:r>
          </a:p>
          <a:p>
            <a:r>
              <a:rPr lang="en-NL" dirty="0"/>
              <a:t>Nog meer aan de gang met machine learning</a:t>
            </a:r>
          </a:p>
          <a:p>
            <a:r>
              <a:rPr lang="en-NL" dirty="0"/>
              <a:t>Pizza eten</a:t>
            </a:r>
          </a:p>
        </p:txBody>
      </p:sp>
    </p:spTree>
    <p:extLst>
      <p:ext uri="{BB962C8B-B14F-4D97-AF65-F5344CB8AC3E}">
        <p14:creationId xmlns:p14="http://schemas.microsoft.com/office/powerpoint/2010/main" val="67610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formation Icon Images – Browse 4,197,169 Stock Photos, Vectors, and Video  | Adobe Stock">
            <a:extLst>
              <a:ext uri="{FF2B5EF4-FFF2-40B4-BE49-F238E27FC236}">
                <a16:creationId xmlns:a16="http://schemas.microsoft.com/office/drawing/2014/main" id="{7EF62B3D-0921-920D-597A-14CD2F0C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86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1354B3-0B17-9CBA-B49B-6C2C3D70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2462"/>
            <a:ext cx="7772400" cy="56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8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675255-80AB-DC69-9FB8-DAF2ADD6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56" y="643466"/>
            <a:ext cx="94424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0C02E-CB83-E194-69AA-3B7D81A5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7" y="-23252"/>
            <a:ext cx="9709607" cy="70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BEB9-2DEE-CCAF-7890-2349744C5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5" b="813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3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210</Words>
  <Application>Microsoft Macintosh PowerPoint</Application>
  <PresentationFormat>Widescreen</PresentationFormat>
  <Paragraphs>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Programma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Spelregels</vt:lpstr>
      <vt:lpstr>Choose wisely</vt:lpstr>
      <vt:lpstr>Vergeet het doel van vandaag niet!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Starreveld</dc:creator>
  <cp:lastModifiedBy>Albert Starreveld</cp:lastModifiedBy>
  <cp:revision>6</cp:revision>
  <dcterms:created xsi:type="dcterms:W3CDTF">2023-01-19T15:03:19Z</dcterms:created>
  <dcterms:modified xsi:type="dcterms:W3CDTF">2023-01-19T18:10:55Z</dcterms:modified>
</cp:coreProperties>
</file>